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8367"/>
    <p:restoredTop sz="94586"/>
  </p:normalViewPr>
  <p:slideViewPr>
    <p:cSldViewPr snapToGrid="0" snapToObjects="1">
      <p:cViewPr>
        <p:scale>
          <a:sx n="100" d="100"/>
          <a:sy n="100" d="100"/>
        </p:scale>
        <p:origin x="249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1091F-4285-4749-8E6F-025CD86DBCD3}" type="datetimeFigureOut">
              <a:rPr lang="de-DE" smtClean="0"/>
              <a:t>06.10.17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A2581-A201-5348-BD7B-E7C6A05D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82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7421" y="138668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Fig. S1</a:t>
            </a: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0" y="1066800"/>
            <a:ext cx="5400000" cy="449938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778000" y="952501"/>
            <a:ext cx="7314773" cy="419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292625" y="1002382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charset="0"/>
                <a:ea typeface="Arial" charset="0"/>
                <a:cs typeface="Arial" charset="0"/>
              </a:rPr>
              <a:t>Salinity</a:t>
            </a:r>
            <a:r>
              <a:rPr lang="de-DE" dirty="0" smtClean="0">
                <a:latin typeface="Arial" charset="0"/>
                <a:ea typeface="Arial" charset="0"/>
                <a:cs typeface="Arial" charset="0"/>
              </a:rPr>
              <a:t> at </a:t>
            </a:r>
            <a:r>
              <a:rPr lang="de-DE" dirty="0" err="1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dirty="0" err="1" smtClean="0">
                <a:latin typeface="Arial" charset="0"/>
                <a:ea typeface="Arial" charset="0"/>
                <a:cs typeface="Arial" charset="0"/>
              </a:rPr>
              <a:t>surface</a:t>
            </a:r>
            <a:endParaRPr lang="de-DE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56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Macintosh PowerPoint</Application>
  <PresentationFormat>A4-Papier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Office-Design</vt:lpstr>
      <vt:lpstr>PowerPoint-Präsentation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Ingeborg Bussmann</dc:creator>
  <cp:lastModifiedBy>Ingeborg Bussmann</cp:lastModifiedBy>
  <cp:revision>21</cp:revision>
  <cp:lastPrinted>2017-08-14T08:44:52Z</cp:lastPrinted>
  <dcterms:created xsi:type="dcterms:W3CDTF">2017-08-14T08:31:16Z</dcterms:created>
  <dcterms:modified xsi:type="dcterms:W3CDTF">2017-10-06T07:40:26Z</dcterms:modified>
</cp:coreProperties>
</file>