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1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9999-9A61-AE4A-9979-B808CC1BF0FE}" type="datetimeFigureOut">
              <a:rPr lang="en-US" smtClean="0"/>
              <a:t>2/21/16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4BF7C-0427-FA41-A15B-3AE7020F3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822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9999-9A61-AE4A-9979-B808CC1BF0FE}" type="datetimeFigureOut">
              <a:rPr lang="en-US" smtClean="0"/>
              <a:t>2/21/16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4BF7C-0427-FA41-A15B-3AE7020F3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81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9999-9A61-AE4A-9979-B808CC1BF0FE}" type="datetimeFigureOut">
              <a:rPr lang="en-US" smtClean="0"/>
              <a:t>2/21/16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4BF7C-0427-FA41-A15B-3AE7020F3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148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9999-9A61-AE4A-9979-B808CC1BF0FE}" type="datetimeFigureOut">
              <a:rPr lang="en-US" smtClean="0"/>
              <a:t>2/21/16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4BF7C-0427-FA41-A15B-3AE7020F3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459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9999-9A61-AE4A-9979-B808CC1BF0FE}" type="datetimeFigureOut">
              <a:rPr lang="en-US" smtClean="0"/>
              <a:t>2/21/16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4BF7C-0427-FA41-A15B-3AE7020F3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01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9999-9A61-AE4A-9979-B808CC1BF0FE}" type="datetimeFigureOut">
              <a:rPr lang="en-US" smtClean="0"/>
              <a:t>2/21/16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4BF7C-0427-FA41-A15B-3AE7020F3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351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9999-9A61-AE4A-9979-B808CC1BF0FE}" type="datetimeFigureOut">
              <a:rPr lang="en-US" smtClean="0"/>
              <a:t>2/21/16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4BF7C-0427-FA41-A15B-3AE7020F3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501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9999-9A61-AE4A-9979-B808CC1BF0FE}" type="datetimeFigureOut">
              <a:rPr lang="en-US" smtClean="0"/>
              <a:t>2/21/16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4BF7C-0427-FA41-A15B-3AE7020F3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798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9999-9A61-AE4A-9979-B808CC1BF0FE}" type="datetimeFigureOut">
              <a:rPr lang="en-US" smtClean="0"/>
              <a:t>2/21/16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4BF7C-0427-FA41-A15B-3AE7020F3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98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9999-9A61-AE4A-9979-B808CC1BF0FE}" type="datetimeFigureOut">
              <a:rPr lang="en-US" smtClean="0"/>
              <a:t>2/21/16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4BF7C-0427-FA41-A15B-3AE7020F3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200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9999-9A61-AE4A-9979-B808CC1BF0FE}" type="datetimeFigureOut">
              <a:rPr lang="en-US" smtClean="0"/>
              <a:t>2/21/16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4BF7C-0427-FA41-A15B-3AE7020F3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965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09999-9A61-AE4A-9979-B808CC1BF0FE}" type="datetimeFigureOut">
              <a:rPr lang="en-US" smtClean="0"/>
              <a:t>2/21/16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4BF7C-0427-FA41-A15B-3AE7020F3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53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tiff"/><Relationship Id="rId8" Type="http://schemas.openxmlformats.org/officeDocument/2006/relationships/image" Target="../media/image7.tiff"/><Relationship Id="rId9" Type="http://schemas.openxmlformats.org/officeDocument/2006/relationships/image" Target="../media/image8.tiff"/><Relationship Id="rId10" Type="http://schemas.openxmlformats.org/officeDocument/2006/relationships/image" Target="../media/image9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2013008.L3m_DAY_CHL_chlor_a_4km.nc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16" r="22496" b="55604"/>
          <a:stretch/>
        </p:blipFill>
        <p:spPr>
          <a:xfrm>
            <a:off x="115319" y="1259170"/>
            <a:ext cx="2965010" cy="1828800"/>
          </a:xfrm>
          <a:prstGeom prst="rect">
            <a:avLst/>
          </a:prstGeom>
        </p:spPr>
      </p:pic>
      <p:pic>
        <p:nvPicPr>
          <p:cNvPr id="5" name="Picture 4" descr="A2013012.L3m_DAY_CHL_chlor_a_4km.nc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15" r="22426" b="56037"/>
          <a:stretch/>
        </p:blipFill>
        <p:spPr>
          <a:xfrm>
            <a:off x="3080329" y="1225839"/>
            <a:ext cx="2962400" cy="1828800"/>
          </a:xfrm>
          <a:prstGeom prst="rect">
            <a:avLst/>
          </a:prstGeom>
        </p:spPr>
      </p:pic>
      <p:pic>
        <p:nvPicPr>
          <p:cNvPr id="6" name="Picture 5" descr="A2013014.L3m_DAY_CHL_chlor_a_4km.nc.tif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98" t="917" r="22544" b="55852"/>
          <a:stretch/>
        </p:blipFill>
        <p:spPr>
          <a:xfrm>
            <a:off x="6042729" y="1222091"/>
            <a:ext cx="3004542" cy="1828800"/>
          </a:xfrm>
          <a:prstGeom prst="rect">
            <a:avLst/>
          </a:prstGeom>
        </p:spPr>
      </p:pic>
      <p:pic>
        <p:nvPicPr>
          <p:cNvPr id="7" name="Picture 6" descr="A2013015.L3m_DAY_CHL_chlor_a_4km.nc.tif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30" t="-1618" r="22831" b="56913"/>
          <a:stretch/>
        </p:blipFill>
        <p:spPr>
          <a:xfrm>
            <a:off x="147099" y="3020285"/>
            <a:ext cx="3020059" cy="1923760"/>
          </a:xfrm>
          <a:prstGeom prst="rect">
            <a:avLst/>
          </a:prstGeom>
        </p:spPr>
      </p:pic>
      <p:pic>
        <p:nvPicPr>
          <p:cNvPr id="8" name="Picture 7" descr="A2013016.L3m_DAY_CHL_chlor_a_4km.nc.tif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86" r="22718" b="55242"/>
          <a:stretch/>
        </p:blipFill>
        <p:spPr>
          <a:xfrm>
            <a:off x="3096419" y="3066905"/>
            <a:ext cx="2964415" cy="1869162"/>
          </a:xfrm>
          <a:prstGeom prst="rect">
            <a:avLst/>
          </a:prstGeom>
        </p:spPr>
      </p:pic>
      <p:pic>
        <p:nvPicPr>
          <p:cNvPr id="9" name="Picture 8" descr="A2013017.L3m_DAY_CHL_chlor_a_4km.nc.tif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40" r="22404" b="56618"/>
          <a:stretch/>
        </p:blipFill>
        <p:spPr>
          <a:xfrm>
            <a:off x="6073347" y="3070324"/>
            <a:ext cx="2972491" cy="1795656"/>
          </a:xfrm>
          <a:prstGeom prst="rect">
            <a:avLst/>
          </a:prstGeom>
        </p:spPr>
      </p:pic>
      <p:pic>
        <p:nvPicPr>
          <p:cNvPr id="10" name="Picture 9" descr="A2013018.L3m_DAY_CHL_chlor_a_4km.nc.tiff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65" t="1" r="21975" b="55262"/>
          <a:stretch/>
        </p:blipFill>
        <p:spPr>
          <a:xfrm>
            <a:off x="147099" y="4940892"/>
            <a:ext cx="2965376" cy="1779417"/>
          </a:xfrm>
          <a:prstGeom prst="rect">
            <a:avLst/>
          </a:prstGeom>
        </p:spPr>
      </p:pic>
      <p:pic>
        <p:nvPicPr>
          <p:cNvPr id="11" name="Picture 10" descr="A2013019.L3m_DAY_CHL_chlor_a_4km.nc.tiff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55" t="1427" r="22168" b="54552"/>
          <a:stretch/>
        </p:blipFill>
        <p:spPr>
          <a:xfrm>
            <a:off x="3127021" y="4849093"/>
            <a:ext cx="2970701" cy="1845846"/>
          </a:xfrm>
          <a:prstGeom prst="rect">
            <a:avLst/>
          </a:prstGeom>
        </p:spPr>
      </p:pic>
      <p:pic>
        <p:nvPicPr>
          <p:cNvPr id="13" name="Picture 12" descr="A2013021.L3m_DAY_CHL_chlor_a_4km.nc.tiff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48" r="22235" b="56159"/>
          <a:stretch/>
        </p:blipFill>
        <p:spPr>
          <a:xfrm>
            <a:off x="6070290" y="4849101"/>
            <a:ext cx="2968462" cy="185741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643326" y="1314672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 smtClean="0">
                <a:solidFill>
                  <a:schemeClr val="bg1"/>
                </a:solidFill>
              </a:rPr>
              <a:t>2013008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17920" y="1314672"/>
            <a:ext cx="1003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 smtClean="0">
                <a:solidFill>
                  <a:schemeClr val="bg1"/>
                </a:solidFill>
              </a:rPr>
              <a:t>2013012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13594" y="1314672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 smtClean="0">
                <a:solidFill>
                  <a:schemeClr val="bg1"/>
                </a:solidFill>
              </a:rPr>
              <a:t>2013014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72807" y="3227044"/>
            <a:ext cx="1003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 smtClean="0">
                <a:solidFill>
                  <a:schemeClr val="bg1"/>
                </a:solidFill>
              </a:rPr>
              <a:t>2013015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17920" y="3227044"/>
            <a:ext cx="1003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 smtClean="0">
                <a:solidFill>
                  <a:schemeClr val="bg1"/>
                </a:solidFill>
              </a:rPr>
              <a:t>2013016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915372" y="3104941"/>
            <a:ext cx="1003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 smtClean="0">
                <a:solidFill>
                  <a:schemeClr val="bg1"/>
                </a:solidFill>
              </a:rPr>
              <a:t>2013017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07584" y="4952488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 smtClean="0">
                <a:solidFill>
                  <a:schemeClr val="bg1"/>
                </a:solidFill>
              </a:rPr>
              <a:t>2013018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17920" y="4865980"/>
            <a:ext cx="1003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 smtClean="0">
                <a:solidFill>
                  <a:schemeClr val="bg1"/>
                </a:solidFill>
              </a:rPr>
              <a:t>2013019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915372" y="4940892"/>
            <a:ext cx="1003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 smtClean="0">
                <a:solidFill>
                  <a:schemeClr val="bg1"/>
                </a:solidFill>
              </a:rPr>
              <a:t>2013021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2435" y="583525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Km </a:t>
            </a:r>
            <a:r>
              <a:rPr lang="en-US" dirty="0" err="1" smtClean="0"/>
              <a:t>Modis</a:t>
            </a:r>
            <a:r>
              <a:rPr lang="en-US" dirty="0" smtClean="0"/>
              <a:t> Aqua Images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517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14</Words>
  <Application>Microsoft Macintosh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California, Berkeley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Bishop</dc:creator>
  <cp:lastModifiedBy>James Bishop</cp:lastModifiedBy>
  <cp:revision>6</cp:revision>
  <dcterms:created xsi:type="dcterms:W3CDTF">2016-02-21T22:00:36Z</dcterms:created>
  <dcterms:modified xsi:type="dcterms:W3CDTF">2016-02-22T05:46:24Z</dcterms:modified>
</cp:coreProperties>
</file>